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7" r:id="rId3"/>
    <p:sldId id="258" r:id="rId4"/>
    <p:sldId id="259" r:id="rId5"/>
    <p:sldId id="260" r:id="rId6"/>
    <p:sldId id="261" r:id="rId7"/>
    <p:sldId id="272" r:id="rId8"/>
    <p:sldId id="262" r:id="rId9"/>
    <p:sldId id="268" r:id="rId10"/>
    <p:sldId id="270" r:id="rId11"/>
    <p:sldId id="271" r:id="rId12"/>
    <p:sldId id="269" r:id="rId13"/>
    <p:sldId id="274"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9" autoAdjust="0"/>
    <p:restoredTop sz="94660"/>
  </p:normalViewPr>
  <p:slideViewPr>
    <p:cSldViewPr snapToGrid="0">
      <p:cViewPr varScale="1">
        <p:scale>
          <a:sx n="110" d="100"/>
          <a:sy n="110" d="100"/>
        </p:scale>
        <p:origin x="4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en-US"/>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
        <p:nvSpPr>
          <p:cNvPr id="4" name="Tijdelijke aanduiding voor datum 3"/>
          <p:cNvSpPr>
            <a:spLocks noGrp="1"/>
          </p:cNvSpPr>
          <p:nvPr>
            <p:ph type="dt" sz="half" idx="10"/>
          </p:nvPr>
        </p:nvSpPr>
        <p:spPr/>
        <p:txBody>
          <a:bodyPr/>
          <a:lstStyle/>
          <a:p>
            <a:fld id="{C0A5E80D-31D0-4EA1-B623-F567C8BF9734}" type="datetimeFigureOut">
              <a:rPr lang="en-US" smtClean="0"/>
              <a:t>12/20/21</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319D30A8-B1F3-4067-9849-E06F9D68EC03}" type="slidenum">
              <a:rPr lang="en-US" smtClean="0"/>
              <a:t>‹nr.›</a:t>
            </a:fld>
            <a:endParaRPr lang="en-US"/>
          </a:p>
        </p:txBody>
      </p:sp>
    </p:spTree>
    <p:extLst>
      <p:ext uri="{BB962C8B-B14F-4D97-AF65-F5344CB8AC3E}">
        <p14:creationId xmlns:p14="http://schemas.microsoft.com/office/powerpoint/2010/main" val="1664361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p>
            <a:fld id="{C0A5E80D-31D0-4EA1-B623-F567C8BF9734}" type="datetimeFigureOut">
              <a:rPr lang="en-US" smtClean="0"/>
              <a:t>12/20/21</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319D30A8-B1F3-4067-9849-E06F9D68EC03}" type="slidenum">
              <a:rPr lang="en-US" smtClean="0"/>
              <a:t>‹nr.›</a:t>
            </a:fld>
            <a:endParaRPr lang="en-US"/>
          </a:p>
        </p:txBody>
      </p:sp>
    </p:spTree>
    <p:extLst>
      <p:ext uri="{BB962C8B-B14F-4D97-AF65-F5344CB8AC3E}">
        <p14:creationId xmlns:p14="http://schemas.microsoft.com/office/powerpoint/2010/main" val="2232351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en-US"/>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p>
            <a:fld id="{C0A5E80D-31D0-4EA1-B623-F567C8BF9734}" type="datetimeFigureOut">
              <a:rPr lang="en-US" smtClean="0"/>
              <a:t>12/20/21</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319D30A8-B1F3-4067-9849-E06F9D68EC03}" type="slidenum">
              <a:rPr lang="en-US" smtClean="0"/>
              <a:t>‹nr.›</a:t>
            </a:fld>
            <a:endParaRPr lang="en-US"/>
          </a:p>
        </p:txBody>
      </p:sp>
    </p:spTree>
    <p:extLst>
      <p:ext uri="{BB962C8B-B14F-4D97-AF65-F5344CB8AC3E}">
        <p14:creationId xmlns:p14="http://schemas.microsoft.com/office/powerpoint/2010/main" val="1124171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p>
            <a:fld id="{C0A5E80D-31D0-4EA1-B623-F567C8BF9734}" type="datetimeFigureOut">
              <a:rPr lang="en-US" smtClean="0"/>
              <a:t>12/20/21</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319D30A8-B1F3-4067-9849-E06F9D68EC03}" type="slidenum">
              <a:rPr lang="en-US" smtClean="0"/>
              <a:t>‹nr.›</a:t>
            </a:fld>
            <a:endParaRPr lang="en-US"/>
          </a:p>
        </p:txBody>
      </p:sp>
    </p:spTree>
    <p:extLst>
      <p:ext uri="{BB962C8B-B14F-4D97-AF65-F5344CB8AC3E}">
        <p14:creationId xmlns:p14="http://schemas.microsoft.com/office/powerpoint/2010/main" val="40793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en-US"/>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0A5E80D-31D0-4EA1-B623-F567C8BF9734}" type="datetimeFigureOut">
              <a:rPr lang="en-US" smtClean="0"/>
              <a:t>12/20/21</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319D30A8-B1F3-4067-9849-E06F9D68EC03}" type="slidenum">
              <a:rPr lang="en-US" smtClean="0"/>
              <a:t>‹nr.›</a:t>
            </a:fld>
            <a:endParaRPr lang="en-US"/>
          </a:p>
        </p:txBody>
      </p:sp>
    </p:spTree>
    <p:extLst>
      <p:ext uri="{BB962C8B-B14F-4D97-AF65-F5344CB8AC3E}">
        <p14:creationId xmlns:p14="http://schemas.microsoft.com/office/powerpoint/2010/main" val="1852277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4"/>
          <p:cNvSpPr>
            <a:spLocks noGrp="1"/>
          </p:cNvSpPr>
          <p:nvPr>
            <p:ph type="dt" sz="half" idx="10"/>
          </p:nvPr>
        </p:nvSpPr>
        <p:spPr/>
        <p:txBody>
          <a:bodyPr/>
          <a:lstStyle/>
          <a:p>
            <a:fld id="{C0A5E80D-31D0-4EA1-B623-F567C8BF9734}" type="datetimeFigureOut">
              <a:rPr lang="en-US" smtClean="0"/>
              <a:t>12/20/21</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319D30A8-B1F3-4067-9849-E06F9D68EC03}" type="slidenum">
              <a:rPr lang="en-US" smtClean="0"/>
              <a:t>‹nr.›</a:t>
            </a:fld>
            <a:endParaRPr lang="en-US"/>
          </a:p>
        </p:txBody>
      </p:sp>
    </p:spTree>
    <p:extLst>
      <p:ext uri="{BB962C8B-B14F-4D97-AF65-F5344CB8AC3E}">
        <p14:creationId xmlns:p14="http://schemas.microsoft.com/office/powerpoint/2010/main" val="3709745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en-US"/>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6"/>
          <p:cNvSpPr>
            <a:spLocks noGrp="1"/>
          </p:cNvSpPr>
          <p:nvPr>
            <p:ph type="dt" sz="half" idx="10"/>
          </p:nvPr>
        </p:nvSpPr>
        <p:spPr/>
        <p:txBody>
          <a:bodyPr/>
          <a:lstStyle/>
          <a:p>
            <a:fld id="{C0A5E80D-31D0-4EA1-B623-F567C8BF9734}" type="datetimeFigureOut">
              <a:rPr lang="en-US" smtClean="0"/>
              <a:t>12/20/21</a:t>
            </a:fld>
            <a:endParaRPr lang="en-US"/>
          </a:p>
        </p:txBody>
      </p:sp>
      <p:sp>
        <p:nvSpPr>
          <p:cNvPr id="8" name="Tijdelijke aanduiding voor voettekst 7"/>
          <p:cNvSpPr>
            <a:spLocks noGrp="1"/>
          </p:cNvSpPr>
          <p:nvPr>
            <p:ph type="ftr" sz="quarter" idx="11"/>
          </p:nvPr>
        </p:nvSpPr>
        <p:spPr/>
        <p:txBody>
          <a:bodyPr/>
          <a:lstStyle/>
          <a:p>
            <a:endParaRPr lang="en-US"/>
          </a:p>
        </p:txBody>
      </p:sp>
      <p:sp>
        <p:nvSpPr>
          <p:cNvPr id="9" name="Tijdelijke aanduiding voor dianummer 8"/>
          <p:cNvSpPr>
            <a:spLocks noGrp="1"/>
          </p:cNvSpPr>
          <p:nvPr>
            <p:ph type="sldNum" sz="quarter" idx="12"/>
          </p:nvPr>
        </p:nvSpPr>
        <p:spPr/>
        <p:txBody>
          <a:bodyPr/>
          <a:lstStyle/>
          <a:p>
            <a:fld id="{319D30A8-B1F3-4067-9849-E06F9D68EC03}" type="slidenum">
              <a:rPr lang="en-US" smtClean="0"/>
              <a:t>‹nr.›</a:t>
            </a:fld>
            <a:endParaRPr lang="en-US"/>
          </a:p>
        </p:txBody>
      </p:sp>
    </p:spTree>
    <p:extLst>
      <p:ext uri="{BB962C8B-B14F-4D97-AF65-F5344CB8AC3E}">
        <p14:creationId xmlns:p14="http://schemas.microsoft.com/office/powerpoint/2010/main" val="1608378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datum 2"/>
          <p:cNvSpPr>
            <a:spLocks noGrp="1"/>
          </p:cNvSpPr>
          <p:nvPr>
            <p:ph type="dt" sz="half" idx="10"/>
          </p:nvPr>
        </p:nvSpPr>
        <p:spPr/>
        <p:txBody>
          <a:bodyPr/>
          <a:lstStyle/>
          <a:p>
            <a:fld id="{C0A5E80D-31D0-4EA1-B623-F567C8BF9734}" type="datetimeFigureOut">
              <a:rPr lang="en-US" smtClean="0"/>
              <a:t>12/20/21</a:t>
            </a:fld>
            <a:endParaRPr lang="en-US"/>
          </a:p>
        </p:txBody>
      </p:sp>
      <p:sp>
        <p:nvSpPr>
          <p:cNvPr id="4" name="Tijdelijke aanduiding voor voettekst 3"/>
          <p:cNvSpPr>
            <a:spLocks noGrp="1"/>
          </p:cNvSpPr>
          <p:nvPr>
            <p:ph type="ftr" sz="quarter" idx="11"/>
          </p:nvPr>
        </p:nvSpPr>
        <p:spPr/>
        <p:txBody>
          <a:bodyPr/>
          <a:lstStyle/>
          <a:p>
            <a:endParaRPr lang="en-US"/>
          </a:p>
        </p:txBody>
      </p:sp>
      <p:sp>
        <p:nvSpPr>
          <p:cNvPr id="5" name="Tijdelijke aanduiding voor dianummer 4"/>
          <p:cNvSpPr>
            <a:spLocks noGrp="1"/>
          </p:cNvSpPr>
          <p:nvPr>
            <p:ph type="sldNum" sz="quarter" idx="12"/>
          </p:nvPr>
        </p:nvSpPr>
        <p:spPr/>
        <p:txBody>
          <a:bodyPr/>
          <a:lstStyle/>
          <a:p>
            <a:fld id="{319D30A8-B1F3-4067-9849-E06F9D68EC03}" type="slidenum">
              <a:rPr lang="en-US" smtClean="0"/>
              <a:t>‹nr.›</a:t>
            </a:fld>
            <a:endParaRPr lang="en-US"/>
          </a:p>
        </p:txBody>
      </p:sp>
    </p:spTree>
    <p:extLst>
      <p:ext uri="{BB962C8B-B14F-4D97-AF65-F5344CB8AC3E}">
        <p14:creationId xmlns:p14="http://schemas.microsoft.com/office/powerpoint/2010/main" val="90211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0A5E80D-31D0-4EA1-B623-F567C8BF9734}" type="datetimeFigureOut">
              <a:rPr lang="en-US" smtClean="0"/>
              <a:t>12/20/21</a:t>
            </a:fld>
            <a:endParaRPr lang="en-US"/>
          </a:p>
        </p:txBody>
      </p:sp>
      <p:sp>
        <p:nvSpPr>
          <p:cNvPr id="3" name="Tijdelijke aanduiding voor voettekst 2"/>
          <p:cNvSpPr>
            <a:spLocks noGrp="1"/>
          </p:cNvSpPr>
          <p:nvPr>
            <p:ph type="ftr" sz="quarter" idx="11"/>
          </p:nvPr>
        </p:nvSpPr>
        <p:spPr/>
        <p:txBody>
          <a:bodyPr/>
          <a:lstStyle/>
          <a:p>
            <a:endParaRPr lang="en-US"/>
          </a:p>
        </p:txBody>
      </p:sp>
      <p:sp>
        <p:nvSpPr>
          <p:cNvPr id="4" name="Tijdelijke aanduiding voor dianummer 3"/>
          <p:cNvSpPr>
            <a:spLocks noGrp="1"/>
          </p:cNvSpPr>
          <p:nvPr>
            <p:ph type="sldNum" sz="quarter" idx="12"/>
          </p:nvPr>
        </p:nvSpPr>
        <p:spPr/>
        <p:txBody>
          <a:bodyPr/>
          <a:lstStyle/>
          <a:p>
            <a:fld id="{319D30A8-B1F3-4067-9849-E06F9D68EC03}" type="slidenum">
              <a:rPr lang="en-US" smtClean="0"/>
              <a:t>‹nr.›</a:t>
            </a:fld>
            <a:endParaRPr lang="en-US"/>
          </a:p>
        </p:txBody>
      </p:sp>
    </p:spTree>
    <p:extLst>
      <p:ext uri="{BB962C8B-B14F-4D97-AF65-F5344CB8AC3E}">
        <p14:creationId xmlns:p14="http://schemas.microsoft.com/office/powerpoint/2010/main" val="3594546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en-US"/>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0A5E80D-31D0-4EA1-B623-F567C8BF9734}" type="datetimeFigureOut">
              <a:rPr lang="en-US" smtClean="0"/>
              <a:t>12/20/21</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319D30A8-B1F3-4067-9849-E06F9D68EC03}" type="slidenum">
              <a:rPr lang="en-US" smtClean="0"/>
              <a:t>‹nr.›</a:t>
            </a:fld>
            <a:endParaRPr lang="en-US"/>
          </a:p>
        </p:txBody>
      </p:sp>
    </p:spTree>
    <p:extLst>
      <p:ext uri="{BB962C8B-B14F-4D97-AF65-F5344CB8AC3E}">
        <p14:creationId xmlns:p14="http://schemas.microsoft.com/office/powerpoint/2010/main" val="985699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en-US"/>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0A5E80D-31D0-4EA1-B623-F567C8BF9734}" type="datetimeFigureOut">
              <a:rPr lang="en-US" smtClean="0"/>
              <a:t>12/20/21</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319D30A8-B1F3-4067-9849-E06F9D68EC03}" type="slidenum">
              <a:rPr lang="en-US" smtClean="0"/>
              <a:t>‹nr.›</a:t>
            </a:fld>
            <a:endParaRPr lang="en-US"/>
          </a:p>
        </p:txBody>
      </p:sp>
    </p:spTree>
    <p:extLst>
      <p:ext uri="{BB962C8B-B14F-4D97-AF65-F5344CB8AC3E}">
        <p14:creationId xmlns:p14="http://schemas.microsoft.com/office/powerpoint/2010/main" val="3998954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2000"/>
            <a:lum/>
          </a:blip>
          <a:srcRect/>
          <a:stretch>
            <a:fillRect t="-69000" b="-69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en-US"/>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A5E80D-31D0-4EA1-B623-F567C8BF9734}" type="datetimeFigureOut">
              <a:rPr lang="en-US" smtClean="0"/>
              <a:t>12/20/21</a:t>
            </a:fld>
            <a:endParaRPr lang="en-US"/>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9D30A8-B1F3-4067-9849-E06F9D68EC03}" type="slidenum">
              <a:rPr lang="en-US" smtClean="0"/>
              <a:t>‹nr.›</a:t>
            </a:fld>
            <a:endParaRPr lang="en-US"/>
          </a:p>
        </p:txBody>
      </p:sp>
    </p:spTree>
    <p:extLst>
      <p:ext uri="{BB962C8B-B14F-4D97-AF65-F5344CB8AC3E}">
        <p14:creationId xmlns:p14="http://schemas.microsoft.com/office/powerpoint/2010/main" val="3197378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493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a:t>Aanvoer en plaatsen rubberen matten</a:t>
            </a:r>
          </a:p>
        </p:txBody>
      </p:sp>
      <p:pic>
        <p:nvPicPr>
          <p:cNvPr id="4" name="Tijdelijke aanduiding voor inhoud 3" descr="C:\Users\Co\AppData\Local\Microsoft\Windows\INetCache\Content.Word\20210205_102656_resized.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04612" y="2077873"/>
            <a:ext cx="5801784" cy="4351338"/>
          </a:xfrm>
          <a:prstGeom prst="rect">
            <a:avLst/>
          </a:prstGeom>
          <a:noFill/>
          <a:ln>
            <a:noFill/>
          </a:ln>
        </p:spPr>
      </p:pic>
      <p:pic>
        <p:nvPicPr>
          <p:cNvPr id="5" name="Afbeelding 4" descr="C:\Users\Co\AppData\Local\Microsoft\Windows\INetCache\Content.Word\20210203_091330_resized.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1682" y="2077873"/>
            <a:ext cx="2936985" cy="2226113"/>
          </a:xfrm>
          <a:prstGeom prst="rect">
            <a:avLst/>
          </a:prstGeom>
          <a:noFill/>
          <a:ln>
            <a:noFill/>
          </a:ln>
        </p:spPr>
      </p:pic>
      <p:pic>
        <p:nvPicPr>
          <p:cNvPr id="6" name="Afbeelding 5" descr="C:\Users\Co\AppData\Local\Microsoft\Windows\INetCache\Content.Word\20210217_111322_resized.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1681" y="4474779"/>
            <a:ext cx="2936985" cy="2162503"/>
          </a:xfrm>
          <a:prstGeom prst="rect">
            <a:avLst/>
          </a:prstGeom>
          <a:noFill/>
          <a:ln>
            <a:noFill/>
          </a:ln>
        </p:spPr>
      </p:pic>
    </p:spTree>
    <p:extLst>
      <p:ext uri="{BB962C8B-B14F-4D97-AF65-F5344CB8AC3E}">
        <p14:creationId xmlns:p14="http://schemas.microsoft.com/office/powerpoint/2010/main" val="2474277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3 overige zienswijzen</a:t>
            </a:r>
          </a:p>
        </p:txBody>
      </p:sp>
      <p:sp>
        <p:nvSpPr>
          <p:cNvPr id="3" name="Tijdelijke aanduiding voor inhoud 2"/>
          <p:cNvSpPr>
            <a:spLocks noGrp="1"/>
          </p:cNvSpPr>
          <p:nvPr>
            <p:ph idx="1"/>
          </p:nvPr>
        </p:nvSpPr>
        <p:spPr/>
        <p:txBody>
          <a:bodyPr/>
          <a:lstStyle/>
          <a:p>
            <a:r>
              <a:rPr lang="nl-NL" dirty="0"/>
              <a:t>Snelheid</a:t>
            </a:r>
          </a:p>
          <a:p>
            <a:r>
              <a:rPr lang="nl-NL" dirty="0"/>
              <a:t>Kelder</a:t>
            </a:r>
          </a:p>
          <a:p>
            <a:r>
              <a:rPr lang="nl-NL" dirty="0"/>
              <a:t>Bereikbaarheid calamiteiten</a:t>
            </a:r>
          </a:p>
        </p:txBody>
      </p:sp>
    </p:spTree>
    <p:extLst>
      <p:ext uri="{BB962C8B-B14F-4D97-AF65-F5344CB8AC3E}">
        <p14:creationId xmlns:p14="http://schemas.microsoft.com/office/powerpoint/2010/main" val="1965611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Voortgang</a:t>
            </a:r>
          </a:p>
        </p:txBody>
      </p:sp>
      <p:sp>
        <p:nvSpPr>
          <p:cNvPr id="3" name="Tijdelijke aanduiding voor inhoud 2"/>
          <p:cNvSpPr>
            <a:spLocks noGrp="1"/>
          </p:cNvSpPr>
          <p:nvPr>
            <p:ph idx="1"/>
          </p:nvPr>
        </p:nvSpPr>
        <p:spPr/>
        <p:txBody>
          <a:bodyPr/>
          <a:lstStyle/>
          <a:p>
            <a:r>
              <a:rPr lang="nl-NL" dirty="0"/>
              <a:t>Bezoek Theemsweg Tracé 6 oktober 2021 jl.</a:t>
            </a:r>
          </a:p>
          <a:p>
            <a:r>
              <a:rPr lang="nl-NL" dirty="0"/>
              <a:t>Eind oktober proefdraaien</a:t>
            </a:r>
          </a:p>
          <a:p>
            <a:r>
              <a:rPr lang="nl-NL" dirty="0"/>
              <a:t>Ingebruikname in november</a:t>
            </a:r>
          </a:p>
          <a:p>
            <a:r>
              <a:rPr lang="nl-NL" dirty="0"/>
              <a:t>Eindresultaat geluidsmeting </a:t>
            </a:r>
          </a:p>
        </p:txBody>
      </p:sp>
    </p:spTree>
    <p:extLst>
      <p:ext uri="{BB962C8B-B14F-4D97-AF65-F5344CB8AC3E}">
        <p14:creationId xmlns:p14="http://schemas.microsoft.com/office/powerpoint/2010/main" val="3253680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Eindresultaat geluidsmeting</a:t>
            </a:r>
          </a:p>
        </p:txBody>
      </p:sp>
      <p:sp>
        <p:nvSpPr>
          <p:cNvPr id="3" name="Tijdelijke aanduiding voor inhoud 2"/>
          <p:cNvSpPr>
            <a:spLocks noGrp="1"/>
          </p:cNvSpPr>
          <p:nvPr>
            <p:ph idx="1"/>
          </p:nvPr>
        </p:nvSpPr>
        <p:spPr/>
        <p:txBody>
          <a:bodyPr/>
          <a:lstStyle/>
          <a:p>
            <a:r>
              <a:rPr lang="nl-NL" dirty="0"/>
              <a:t>Meting bij de Bol</a:t>
            </a:r>
          </a:p>
          <a:p>
            <a:r>
              <a:rPr lang="nl-NL" dirty="0"/>
              <a:t>Passage twee treinen na 11 sec max </a:t>
            </a:r>
            <a:r>
              <a:rPr lang="nl-NL" b="1" u="sng" dirty="0">
                <a:solidFill>
                  <a:srgbClr val="FFFF00"/>
                </a:solidFill>
              </a:rPr>
              <a:t>3 dB</a:t>
            </a:r>
          </a:p>
        </p:txBody>
      </p:sp>
      <p:pic>
        <p:nvPicPr>
          <p:cNvPr id="6" name="13D9021F-17A2-4E0D-8961-10BAFCCDBF30" descr="13D9021F-17A2-4E0D-8961-10BAFCCDBF3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5829" y="1027906"/>
            <a:ext cx="4352826" cy="546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8451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Bedankt voor uw aandacht namens de Dorpsraad Zwartewaal</a:t>
            </a:r>
          </a:p>
        </p:txBody>
      </p:sp>
      <p:sp>
        <p:nvSpPr>
          <p:cNvPr id="3" name="Tijdelijke aanduiding voor inhoud 2"/>
          <p:cNvSpPr>
            <a:spLocks noGrp="1"/>
          </p:cNvSpPr>
          <p:nvPr>
            <p:ph idx="1"/>
          </p:nvPr>
        </p:nvSpPr>
        <p:spPr/>
        <p:txBody>
          <a:bodyPr/>
          <a:lstStyle/>
          <a:p>
            <a:r>
              <a:rPr lang="nl-NL"/>
              <a:t>Peter Zanen</a:t>
            </a:r>
            <a:endParaRPr lang="nl-NL" dirty="0"/>
          </a:p>
          <a:p>
            <a:r>
              <a:rPr lang="nl-NL" dirty="0"/>
              <a:t>Harry Troost</a:t>
            </a:r>
          </a:p>
          <a:p>
            <a:r>
              <a:rPr lang="nl-NL" dirty="0"/>
              <a:t>Co van Kleef</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7863" y="1027906"/>
            <a:ext cx="4754137" cy="5798128"/>
          </a:xfrm>
          <a:prstGeom prst="rect">
            <a:avLst/>
          </a:prstGeom>
        </p:spPr>
      </p:pic>
    </p:spTree>
    <p:extLst>
      <p:ext uri="{BB962C8B-B14F-4D97-AF65-F5344CB8AC3E}">
        <p14:creationId xmlns:p14="http://schemas.microsoft.com/office/powerpoint/2010/main" val="930860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a:t>Introductie</a:t>
            </a:r>
          </a:p>
        </p:txBody>
      </p:sp>
      <p:sp>
        <p:nvSpPr>
          <p:cNvPr id="3" name="Tijdelijke aanduiding voor inhoud 2"/>
          <p:cNvSpPr>
            <a:spLocks noGrp="1"/>
          </p:cNvSpPr>
          <p:nvPr>
            <p:ph idx="1"/>
          </p:nvPr>
        </p:nvSpPr>
        <p:spPr>
          <a:xfrm>
            <a:off x="838200" y="2352907"/>
            <a:ext cx="10515600" cy="3824056"/>
          </a:xfrm>
        </p:spPr>
        <p:txBody>
          <a:bodyPr/>
          <a:lstStyle/>
          <a:p>
            <a:endParaRPr lang="nl-NL" dirty="0"/>
          </a:p>
          <a:p>
            <a:r>
              <a:rPr lang="nl-NL" dirty="0"/>
              <a:t>Mijn naam is Co van Kleef  </a:t>
            </a:r>
          </a:p>
          <a:p>
            <a:r>
              <a:rPr lang="nl-NL" dirty="0"/>
              <a:t>Technische opleiding</a:t>
            </a:r>
          </a:p>
          <a:p>
            <a:r>
              <a:rPr lang="nl-NL" dirty="0"/>
              <a:t>Ruim 40 jaar werkzaam geweest als trillings- en geluidsspecialist</a:t>
            </a:r>
          </a:p>
        </p:txBody>
      </p:sp>
    </p:spTree>
    <p:extLst>
      <p:ext uri="{BB962C8B-B14F-4D97-AF65-F5344CB8AC3E}">
        <p14:creationId xmlns:p14="http://schemas.microsoft.com/office/powerpoint/2010/main" val="3529442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Project Theemsweg Tracé</a:t>
            </a:r>
          </a:p>
        </p:txBody>
      </p:sp>
      <p:sp>
        <p:nvSpPr>
          <p:cNvPr id="3" name="Tijdelijke aanduiding voor inhoud 2"/>
          <p:cNvSpPr>
            <a:spLocks noGrp="1"/>
          </p:cNvSpPr>
          <p:nvPr>
            <p:ph idx="1"/>
          </p:nvPr>
        </p:nvSpPr>
        <p:spPr/>
        <p:txBody>
          <a:bodyPr/>
          <a:lstStyle/>
          <a:p>
            <a:r>
              <a:rPr lang="nl-NL" dirty="0"/>
              <a:t>Inloop avond van 5 jaar geleden</a:t>
            </a:r>
          </a:p>
          <a:p>
            <a:r>
              <a:rPr lang="nl-NL" dirty="0"/>
              <a:t>De plannen en zorgen over de aanleg van het Tracé</a:t>
            </a:r>
          </a:p>
          <a:p>
            <a:r>
              <a:rPr lang="nl-NL" dirty="0"/>
              <a:t>Ideeën (zienswijzen) en uitvoering daarvan</a:t>
            </a:r>
          </a:p>
          <a:p>
            <a:r>
              <a:rPr lang="nl-NL" dirty="0"/>
              <a:t>Voortgang van het project</a:t>
            </a:r>
          </a:p>
          <a:p>
            <a:r>
              <a:rPr lang="nl-NL" dirty="0"/>
              <a:t>Vragen</a:t>
            </a:r>
          </a:p>
          <a:p>
            <a:pPr marL="0" indent="0">
              <a:buNone/>
            </a:pPr>
            <a:endParaRPr lang="nl-NL" dirty="0"/>
          </a:p>
        </p:txBody>
      </p:sp>
    </p:spTree>
    <p:extLst>
      <p:ext uri="{BB962C8B-B14F-4D97-AF65-F5344CB8AC3E}">
        <p14:creationId xmlns:p14="http://schemas.microsoft.com/office/powerpoint/2010/main" val="1182975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Inloopavond</a:t>
            </a:r>
          </a:p>
        </p:txBody>
      </p:sp>
      <p:sp>
        <p:nvSpPr>
          <p:cNvPr id="3" name="Tijdelijke aanduiding voor inhoud 2"/>
          <p:cNvSpPr>
            <a:spLocks noGrp="1"/>
          </p:cNvSpPr>
          <p:nvPr>
            <p:ph idx="1"/>
          </p:nvPr>
        </p:nvSpPr>
        <p:spPr/>
        <p:txBody>
          <a:bodyPr/>
          <a:lstStyle/>
          <a:p>
            <a:r>
              <a:rPr lang="nl-NL" dirty="0"/>
              <a:t>Ongeveer 5 jaar geleden  </a:t>
            </a:r>
          </a:p>
          <a:p>
            <a:r>
              <a:rPr lang="nl-NL" dirty="0"/>
              <a:t>Druk bezocht</a:t>
            </a:r>
          </a:p>
          <a:p>
            <a:r>
              <a:rPr lang="nl-NL" dirty="0"/>
              <a:t>Animaties (Beeld en Geluid)</a:t>
            </a:r>
          </a:p>
          <a:p>
            <a:pPr marL="0" indent="0">
              <a:buNone/>
            </a:pPr>
            <a:r>
              <a:rPr lang="nl-NL" dirty="0"/>
              <a:t> </a:t>
            </a:r>
            <a:endParaRPr lang="en-US" dirty="0"/>
          </a:p>
          <a:p>
            <a:endParaRPr lang="nl-NL" dirty="0"/>
          </a:p>
          <a:p>
            <a:endParaRPr lang="nl-NL" dirty="0"/>
          </a:p>
        </p:txBody>
      </p:sp>
    </p:spTree>
    <p:extLst>
      <p:ext uri="{BB962C8B-B14F-4D97-AF65-F5344CB8AC3E}">
        <p14:creationId xmlns:p14="http://schemas.microsoft.com/office/powerpoint/2010/main" val="991948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Plannen en zorgen  </a:t>
            </a:r>
          </a:p>
        </p:txBody>
      </p:sp>
      <p:sp>
        <p:nvSpPr>
          <p:cNvPr id="3" name="Tijdelijke aanduiding voor inhoud 2"/>
          <p:cNvSpPr>
            <a:spLocks noGrp="1"/>
          </p:cNvSpPr>
          <p:nvPr>
            <p:ph idx="1"/>
          </p:nvPr>
        </p:nvSpPr>
        <p:spPr/>
        <p:txBody>
          <a:bodyPr/>
          <a:lstStyle/>
          <a:p>
            <a:r>
              <a:rPr lang="nl-NL" dirty="0"/>
              <a:t>Trein tracé komt veel dichter bij Zwartewaal te liggen</a:t>
            </a:r>
          </a:p>
          <a:p>
            <a:r>
              <a:rPr lang="nl-NL" b="1" dirty="0">
                <a:solidFill>
                  <a:srgbClr val="FF0000"/>
                </a:solidFill>
              </a:rPr>
              <a:t>Hoger geluidsniveau dan huidige situatie!!</a:t>
            </a:r>
          </a:p>
          <a:p>
            <a:endParaRPr lang="nl-NL" b="1" dirty="0">
              <a:solidFill>
                <a:srgbClr val="FF0000"/>
              </a:solidFill>
            </a:endParaRPr>
          </a:p>
          <a:p>
            <a:pPr marL="0" indent="0">
              <a:buNone/>
            </a:pPr>
            <a:r>
              <a:rPr lang="nl-NL" b="1" u="sng" dirty="0"/>
              <a:t>Dit moet beter kunnen.</a:t>
            </a:r>
          </a:p>
          <a:p>
            <a:pPr marL="0" indent="0">
              <a:buNone/>
            </a:pPr>
            <a:endParaRPr lang="nl-NL" dirty="0"/>
          </a:p>
          <a:p>
            <a:r>
              <a:rPr lang="nl-NL" dirty="0"/>
              <a:t>Frequentie treinen neemt toe ( elke 10 min )</a:t>
            </a:r>
          </a:p>
          <a:p>
            <a:r>
              <a:rPr lang="nl-NL" dirty="0"/>
              <a:t>Calamiteiten </a:t>
            </a:r>
          </a:p>
        </p:txBody>
      </p:sp>
    </p:spTree>
    <p:extLst>
      <p:ext uri="{BB962C8B-B14F-4D97-AF65-F5344CB8AC3E}">
        <p14:creationId xmlns:p14="http://schemas.microsoft.com/office/powerpoint/2010/main" val="2369313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Ideeën (zienswijzen) en </a:t>
            </a:r>
            <a:r>
              <a:rPr lang="nl-NL" b="1"/>
              <a:t>uitvoering </a:t>
            </a:r>
            <a:endParaRPr lang="nl-NL" b="1" dirty="0"/>
          </a:p>
        </p:txBody>
      </p:sp>
      <p:sp>
        <p:nvSpPr>
          <p:cNvPr id="3" name="Tijdelijke aanduiding voor inhoud 2"/>
          <p:cNvSpPr>
            <a:spLocks noGrp="1"/>
          </p:cNvSpPr>
          <p:nvPr>
            <p:ph idx="1"/>
          </p:nvPr>
        </p:nvSpPr>
        <p:spPr/>
        <p:txBody>
          <a:bodyPr/>
          <a:lstStyle/>
          <a:p>
            <a:r>
              <a:rPr lang="nl-NL" dirty="0"/>
              <a:t>Vijf zienswijzen door mij ingediend</a:t>
            </a:r>
          </a:p>
          <a:p>
            <a:r>
              <a:rPr lang="nl-NL" dirty="0"/>
              <a:t>Drie zienswijzen waren al in project opgenomen</a:t>
            </a:r>
          </a:p>
          <a:p>
            <a:pPr marL="0" indent="0">
              <a:buNone/>
            </a:pPr>
            <a:endParaRPr lang="nl-NL" dirty="0"/>
          </a:p>
          <a:p>
            <a:endParaRPr lang="en-US" dirty="0"/>
          </a:p>
          <a:p>
            <a:endParaRPr lang="nl-NL" dirty="0"/>
          </a:p>
          <a:p>
            <a:endParaRPr lang="nl-NL" dirty="0"/>
          </a:p>
        </p:txBody>
      </p:sp>
    </p:spTree>
    <p:extLst>
      <p:ext uri="{BB962C8B-B14F-4D97-AF65-F5344CB8AC3E}">
        <p14:creationId xmlns:p14="http://schemas.microsoft.com/office/powerpoint/2010/main" val="315298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Geluidsmodel</a:t>
            </a:r>
          </a:p>
        </p:txBody>
      </p:sp>
      <p:sp>
        <p:nvSpPr>
          <p:cNvPr id="3" name="Tijdelijke aanduiding voor inhoud 2"/>
          <p:cNvSpPr>
            <a:spLocks noGrp="1"/>
          </p:cNvSpPr>
          <p:nvPr>
            <p:ph idx="1"/>
          </p:nvPr>
        </p:nvSpPr>
        <p:spPr/>
        <p:txBody>
          <a:bodyPr/>
          <a:lstStyle/>
          <a:p>
            <a:r>
              <a:rPr lang="nl-NL" dirty="0"/>
              <a:t>Het HavenBedrijf en ProRail hebben mijn twee ideeën in een geluidsmodel ingevoerd en er kwam tot uiting dat het geluidsniveau beduidend lager kwam te liggen, lager dan in de bestaande situatie. </a:t>
            </a:r>
            <a:endParaRPr lang="en-US" dirty="0"/>
          </a:p>
          <a:p>
            <a:endParaRPr lang="nl-NL" dirty="0"/>
          </a:p>
        </p:txBody>
      </p:sp>
    </p:spTree>
    <p:extLst>
      <p:ext uri="{BB962C8B-B14F-4D97-AF65-F5344CB8AC3E}">
        <p14:creationId xmlns:p14="http://schemas.microsoft.com/office/powerpoint/2010/main" val="1033412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Zienswijze 1</a:t>
            </a:r>
          </a:p>
        </p:txBody>
      </p:sp>
      <p:sp>
        <p:nvSpPr>
          <p:cNvPr id="3" name="Tijdelijke aanduiding voor inhoud 2"/>
          <p:cNvSpPr>
            <a:spLocks noGrp="1"/>
          </p:cNvSpPr>
          <p:nvPr>
            <p:ph idx="1"/>
          </p:nvPr>
        </p:nvSpPr>
        <p:spPr>
          <a:xfrm>
            <a:off x="838200" y="1494263"/>
            <a:ext cx="10515600" cy="5218264"/>
          </a:xfrm>
          <a:solidFill>
            <a:schemeClr val="accent1">
              <a:tint val="40000"/>
              <a:hueOff val="0"/>
              <a:satOff val="0"/>
              <a:lumOff val="0"/>
            </a:schemeClr>
          </a:solidFill>
        </p:spPr>
        <p:txBody>
          <a:bodyPr/>
          <a:lstStyle/>
          <a:p>
            <a:r>
              <a:rPr lang="nl-NL" dirty="0"/>
              <a:t>Het verhogen van de zijwanden</a:t>
            </a:r>
          </a:p>
          <a:p>
            <a:r>
              <a:rPr lang="nl-NL" dirty="0"/>
              <a:t>Het aanbrengen van geluidsabsorberend materiaal</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1161" y="2534876"/>
            <a:ext cx="4136807" cy="3865418"/>
          </a:xfrm>
          <a:prstGeom prst="rect">
            <a:avLst/>
          </a:prstGeo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752" y="2534876"/>
            <a:ext cx="4559370" cy="3865418"/>
          </a:xfrm>
          <a:prstGeom prst="rect">
            <a:avLst/>
          </a:prstGeom>
        </p:spPr>
      </p:pic>
    </p:spTree>
    <p:extLst>
      <p:ext uri="{BB962C8B-B14F-4D97-AF65-F5344CB8AC3E}">
        <p14:creationId xmlns:p14="http://schemas.microsoft.com/office/powerpoint/2010/main" val="3849228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Zienswijze 2</a:t>
            </a:r>
          </a:p>
        </p:txBody>
      </p:sp>
      <p:sp>
        <p:nvSpPr>
          <p:cNvPr id="3" name="Tijdelijke aanduiding voor inhoud 2"/>
          <p:cNvSpPr>
            <a:spLocks noGrp="1"/>
          </p:cNvSpPr>
          <p:nvPr>
            <p:ph idx="1"/>
          </p:nvPr>
        </p:nvSpPr>
        <p:spPr>
          <a:xfrm>
            <a:off x="838200" y="1825624"/>
            <a:ext cx="10515600" cy="4853955"/>
          </a:xfrm>
          <a:solidFill>
            <a:schemeClr val="accent1">
              <a:tint val="40000"/>
              <a:hueOff val="0"/>
              <a:satOff val="0"/>
              <a:lumOff val="0"/>
            </a:schemeClr>
          </a:solidFill>
        </p:spPr>
        <p:txBody>
          <a:bodyPr/>
          <a:lstStyle/>
          <a:p>
            <a:r>
              <a:rPr lang="nl-NL" dirty="0"/>
              <a:t>Ontkoppeling betonnen spoorbak van bielzen/rails d.m.v. rubberen matten, geluidsreductie door demping!</a:t>
            </a:r>
          </a:p>
          <a:p>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2463" y="2609384"/>
            <a:ext cx="4348975" cy="3757961"/>
          </a:xfrm>
          <a:prstGeom prst="rect">
            <a:avLst/>
          </a:prstGeom>
        </p:spPr>
      </p:pic>
      <p:pic>
        <p:nvPicPr>
          <p:cNvPr id="5" name="Afbeelding 4" descr="C:\Users\Co\AppData\Local\Microsoft\Windows\INetCache\Content.Word\20210203_091237_resized.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7724" y="2908929"/>
            <a:ext cx="4085160" cy="3193430"/>
          </a:xfrm>
          <a:prstGeom prst="rect">
            <a:avLst/>
          </a:prstGeom>
          <a:noFill/>
          <a:ln>
            <a:noFill/>
          </a:ln>
        </p:spPr>
      </p:pic>
    </p:spTree>
    <p:extLst>
      <p:ext uri="{BB962C8B-B14F-4D97-AF65-F5344CB8AC3E}">
        <p14:creationId xmlns:p14="http://schemas.microsoft.com/office/powerpoint/2010/main" val="192415889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965</TotalTime>
  <Words>241</Words>
  <Application>Microsoft Macintosh PowerPoint</Application>
  <PresentationFormat>Breedbeeld</PresentationFormat>
  <Paragraphs>53</Paragraphs>
  <Slides>14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Calibri Light</vt:lpstr>
      <vt:lpstr>Kantoorthema</vt:lpstr>
      <vt:lpstr>PowerPoint-presentatie</vt:lpstr>
      <vt:lpstr>Introductie</vt:lpstr>
      <vt:lpstr>Project Theemsweg Tracé</vt:lpstr>
      <vt:lpstr>Inloopavond</vt:lpstr>
      <vt:lpstr>Plannen en zorgen  </vt:lpstr>
      <vt:lpstr>Ideeën (zienswijzen) en uitvoering </vt:lpstr>
      <vt:lpstr>Geluidsmodel</vt:lpstr>
      <vt:lpstr>Zienswijze 1</vt:lpstr>
      <vt:lpstr>Zienswijze 2</vt:lpstr>
      <vt:lpstr>Aanvoer en plaatsen rubberen matten</vt:lpstr>
      <vt:lpstr>3 overige zienswijzen</vt:lpstr>
      <vt:lpstr>Voortgang</vt:lpstr>
      <vt:lpstr>Eindresultaat geluidsmeting</vt:lpstr>
      <vt:lpstr>Bedankt voor uw aandacht namens de Dorpsraad Zwartewaal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Goeden avond, mag ik mij even voorstellen.</dc:title>
  <dc:creator>Co van Kleef</dc:creator>
  <cp:lastModifiedBy>Hans Jansen</cp:lastModifiedBy>
  <cp:revision>71</cp:revision>
  <dcterms:created xsi:type="dcterms:W3CDTF">2021-10-11T10:05:11Z</dcterms:created>
  <dcterms:modified xsi:type="dcterms:W3CDTF">2021-12-20T20:02:35Z</dcterms:modified>
</cp:coreProperties>
</file>